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69" r:id="rId15"/>
    <p:sldId id="273" r:id="rId16"/>
    <p:sldId id="270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5B9DA6E-7579-455A-8A0E-6856ACC52377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8C9A4CE-D7F4-4919-A6F9-CF2CB94C2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Экологическая игра-викторина «ЛЕС – НАШЕ БОГАТСТВО»</a:t>
            </a:r>
            <a:r>
              <a:rPr lang="ru-RU" sz="3600" dirty="0">
                <a:ea typeface="Times New Roman"/>
                <a:cs typeface="Times New Roman"/>
              </a:rPr>
              <a:t/>
            </a:r>
            <a:br>
              <a:rPr lang="ru-RU" sz="3600" dirty="0"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3933056"/>
            <a:ext cx="3312368" cy="1752600"/>
          </a:xfrm>
        </p:spPr>
        <p:txBody>
          <a:bodyPr>
            <a:normAutofit/>
          </a:bodyPr>
          <a:lstStyle/>
          <a:p>
            <a:pPr marL="342900" lvl="0" indent="-342900" algn="l">
              <a:buClr>
                <a:srgbClr val="31B6FD"/>
              </a:buClr>
              <a:buFont typeface="Arial" pitchFamily="34" charset="0"/>
              <a:buChar char="•"/>
              <a:defRPr/>
            </a:pPr>
            <a:endParaRPr lang="ru-RU" altLang="ru-RU" sz="2500" b="1" kern="0" dirty="0">
              <a:solidFill>
                <a:srgbClr val="000000"/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492896"/>
            <a:ext cx="5088565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54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/>
                <a:latin typeface="Times New Roman"/>
                <a:ea typeface="Times New Roman"/>
              </a:rPr>
              <a:t>Птицы вьют гнёзда и выводят птенцов. Большинство птиц умеют летать</a:t>
            </a:r>
            <a:r>
              <a:rPr lang="ru-RU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. 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А какие птицы не летают?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53738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5833" y="1772816"/>
            <a:ext cx="4209857" cy="276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4702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332656"/>
            <a:ext cx="5472608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/>
                <a:ea typeface="Times New Roman"/>
                <a:cs typeface="Times New Roman"/>
              </a:rPr>
              <a:t>3 конкурс « Отгадай загадку»</a:t>
            </a:r>
            <a:endParaRPr lang="ru-RU" sz="2800" dirty="0"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92526"/>
            <a:ext cx="6534472" cy="173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Кто без нот и без свирели 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Лучше всех выводит трели?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Голосистее,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нежней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?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Кто же это?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6176" y="889090"/>
            <a:ext cx="3843647" cy="268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4176" y="3861048"/>
            <a:ext cx="4572000" cy="21605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Угадайте, что за птица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Света яркого боится?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Клюв крючком, глаза пятачком,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Ушастая голова. Кто это?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2576" y="3577993"/>
            <a:ext cx="2486832" cy="310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5313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6318448" cy="173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Кто в беретке ярко – красной,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В чёрной курточке атласной?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На меня он не глядит,</a:t>
            </a:r>
            <a:endParaRPr lang="ru-RU" sz="24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Всё стучит, стучит, стучит.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0"/>
            <a:ext cx="2697474" cy="283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774418"/>
            <a:ext cx="3942998" cy="144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Кто на ёлке на суку</a:t>
            </a:r>
            <a:endParaRPr lang="ru-RU" sz="2800" b="1" dirty="0">
              <a:solidFill>
                <a:srgbClr val="FF0000"/>
              </a:solidFill>
              <a:ea typeface="Times New Roman"/>
              <a:cs typeface="Times New Roman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Счёт ведёт «Ку-ку, ку-ку»?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8442" y="3038578"/>
            <a:ext cx="2663577" cy="2979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298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 Эта птица настоящий акробат, только она может бегать по стволу дерева и вверх и вниз.</a:t>
            </a:r>
            <a:endParaRPr lang="ru-RU" sz="24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384376" cy="252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996952"/>
            <a:ext cx="5814392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Не моторы, а шумят. Не пилоты, а летят.</a:t>
            </a:r>
            <a:endParaRPr lang="ru-RU" sz="2400" b="1" dirty="0">
              <a:ea typeface="Times New Roman"/>
              <a:cs typeface="Times New Roman"/>
            </a:endParaRPr>
          </a:p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Не змеи, а жалят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7" y="3608263"/>
            <a:ext cx="4128364" cy="276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281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164" y="86010"/>
            <a:ext cx="49643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онкурс «Лесная аптека»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855876"/>
            <a:ext cx="8568952" cy="886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Стоит в поле кудряшка - белая рубашка.</a:t>
            </a:r>
            <a:endParaRPr lang="ru-RU" sz="2400" b="1" dirty="0">
              <a:ea typeface="Times New Roman"/>
              <a:cs typeface="Times New Roman"/>
            </a:endParaRPr>
          </a:p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Сердечко золотое, что это такое? 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1581" y="2267580"/>
            <a:ext cx="5757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Рос шар бел, дунул ветер, улетел. </a:t>
            </a:r>
            <a:endParaRPr lang="ru-RU" sz="24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1771" y="188640"/>
            <a:ext cx="2440352" cy="187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276348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Какое растение используют для лечения ссадин и ран? </a:t>
            </a:r>
            <a:endParaRPr lang="ru-RU" sz="2400" b="1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59665"/>
            <a:ext cx="2665178" cy="200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5499" y="4365104"/>
            <a:ext cx="2214563" cy="238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600" y="4172340"/>
            <a:ext cx="480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Какое растение могу определить даже слепые? </a:t>
            </a:r>
            <a:endParaRPr lang="ru-RU" sz="2400" b="1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8933" y="4603379"/>
            <a:ext cx="3740646" cy="198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657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42009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Какой цветок лечит сердце? 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99027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 Какие растения используют для лечения простуды? </a:t>
            </a:r>
            <a:endParaRPr lang="ru-RU" sz="24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0238"/>
            <a:ext cx="33337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0527" y="2924944"/>
            <a:ext cx="3399867" cy="257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41044"/>
            <a:ext cx="226825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22254"/>
            <a:ext cx="2282344" cy="304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9080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488832" cy="3034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Наше путешествие подошло к концу. Давайте стараться жить так, чтобы земля оставалась щедрой и прекрасной, чтобы журчали на ней чистые ручьи, цвели цветы, пели птицы. А теперь оглянитесь вокруг и скажите лесу «До свидания!»</a:t>
            </a:r>
            <a:endParaRPr lang="ru-RU" sz="2800" b="1" dirty="0">
              <a:solidFill>
                <a:srgbClr val="FF0000"/>
              </a:solidFill>
              <a:ea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628" y="489204"/>
            <a:ext cx="8238744" cy="587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094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500042"/>
            <a:ext cx="8651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36" y="1357298"/>
            <a:ext cx="4304738" cy="525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7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ffectLst/>
                <a:latin typeface="Times New Roman"/>
                <a:ea typeface="Times New Roman"/>
              </a:rPr>
              <a:t>Михаил Пришвин сказал: «Охранять природу - значит охранять Родину». </a:t>
            </a:r>
            <a:endParaRPr lang="ru-RU" sz="3200" b="1" dirty="0"/>
          </a:p>
        </p:txBody>
      </p:sp>
      <p:pic>
        <p:nvPicPr>
          <p:cNvPr id="1026" name="Picture 2" descr="http://biblio-vidnoe.ru/upload/iblock/256/Prishvin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3788" y="2204864"/>
            <a:ext cx="3528392" cy="388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574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6606480" cy="5162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Знаю лес и лес люблю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В гости вас к себе зову.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Пусть на солнечной опушке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Раздаётся звонкий смех, 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Игры, конкурсы, забавы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Приглашаю к себе всех!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Я люблю гулять по лесу, 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В лесу хожу я каждый день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Всё в лесу мне интересно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Каждый куст и каждый пень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Я – весёлый старичок,</a:t>
            </a:r>
            <a:endParaRPr lang="ru-RU" sz="2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Старичок – </a:t>
            </a:r>
            <a:r>
              <a:rPr lang="ru-RU" sz="2400" b="1" dirty="0" err="1" smtClean="0">
                <a:effectLst/>
                <a:latin typeface="Times New Roman"/>
                <a:ea typeface="Times New Roman"/>
                <a:cs typeface="Times New Roman"/>
              </a:rPr>
              <a:t>Лесовичок</a:t>
            </a: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!</a:t>
            </a:r>
            <a:endParaRPr lang="ru-RU" sz="2400" b="1" dirty="0">
              <a:ea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0618" y="696338"/>
            <a:ext cx="4304738" cy="525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9488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548680"/>
            <a:ext cx="5614881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effectLst/>
                <a:latin typeface="Times New Roman"/>
                <a:ea typeface="Times New Roman"/>
                <a:cs typeface="Times New Roman"/>
              </a:rPr>
              <a:t>1 конкурс «Узнай дерево»</a:t>
            </a:r>
            <a:endParaRPr lang="ru-RU" sz="3200" dirty="0"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2776"/>
            <a:ext cx="6390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Я знакома всем с детства. Вместе со мной под Новый год приходит сказка. Обычай украшать меня пришёл к нам издавна. Когда день начинал увеличиваться, люди в ожидании тёплых дней шли в лес, который всегда согревал и кормил людей. Там они украшали меня игрушками, которые символизировали богатый урожай в поле, обилие птиц и зверей в лесу. Домой люди приносили мои ветки. Я расту 150-200 лет. 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68199" y="5661248"/>
            <a:ext cx="747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Ель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55006"/>
            <a:ext cx="4418856" cy="5891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802" y="764704"/>
            <a:ext cx="4350198" cy="445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389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36712"/>
            <a:ext cx="63904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/>
                <a:latin typeface="Times New Roman"/>
                <a:ea typeface="Times New Roman"/>
              </a:rPr>
              <a:t>Я – символ России! Сколько песен, стихов сложено обо мне. Из меня делают фанеру, лыжи, мебель, много сувениров. А береста! Это же готовая природная бумага. Для врачевания использовали настой из моих почек. А как хорошо в горячем пару попариться с веником. Полезен и мой сок. Он утоляет жажду, тонизирует</a:t>
            </a:r>
            <a:endParaRPr lang="ru-RU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073"/>
            <a:ext cx="7152456" cy="5353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2474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Лес - наше богатство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9973"/>
            <a:ext cx="66675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751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029" y="476672"/>
            <a:ext cx="8567486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2 конкурс «Угадай, кто эти животные».</a:t>
            </a:r>
            <a:endParaRPr lang="ru-RU" sz="3200" b="1" dirty="0">
              <a:solidFill>
                <a:srgbClr val="FF0000"/>
              </a:solidFill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84784"/>
            <a:ext cx="49840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- Почему зайца называют косым? 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5028" y="3635281"/>
            <a:ext cx="3993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- Как спят летучие мыши? </a:t>
            </a:r>
            <a:endParaRPr lang="ru-RU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734442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2880" y="3253293"/>
            <a:ext cx="2160662" cy="172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4790623"/>
            <a:ext cx="4573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- Кто собирает яблоки спиной? </a:t>
            </a:r>
            <a:endParaRPr lang="ru-RU" sz="2400" b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4194" y="5095125"/>
            <a:ext cx="2315954" cy="173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3720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5410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- У кого подо льдом дровяной склад? </a:t>
            </a:r>
            <a:endParaRPr lang="ru-RU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782"/>
            <a:ext cx="2712271" cy="203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44492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- Какое животное почти всё время проводит под землёй? </a:t>
            </a:r>
            <a:endParaRPr lang="ru-RU" sz="2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1560" y="2087916"/>
            <a:ext cx="2722190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2207" y="3086827"/>
            <a:ext cx="5437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Кровожадный хищник наших лесов? </a:t>
            </a:r>
            <a:endParaRPr lang="ru-RU" sz="2400" b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1930" y="3992921"/>
            <a:ext cx="2361449" cy="177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69392" y="4437112"/>
            <a:ext cx="5135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Думал кошка. Крикнул: «Брысь!». 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5157192"/>
            <a:ext cx="2956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Оказалось это рысь</a:t>
            </a:r>
            <a:endParaRPr lang="ru-RU" sz="2400" b="1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1222" y="4898777"/>
            <a:ext cx="2430338" cy="182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424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64096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/>
                <a:ea typeface="Times New Roman"/>
                <a:cs typeface="Times New Roman"/>
              </a:rPr>
              <a:t>Звери всякие важны, звери всякие нужны! Не трогайте, не обижайте, не убивайте зверей, которые вам встретятся. Помните! Они здесь хозяева, а вы гости. Каждый из них делает в природе своё полезное дело.</a:t>
            </a:r>
            <a:endParaRPr lang="ru-RU" sz="2800" b="1" dirty="0">
              <a:ea typeface="Times New Roman"/>
              <a:cs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98596"/>
            <a:ext cx="6408712" cy="360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755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88</TotalTime>
  <Words>573</Words>
  <Application>Microsoft Office PowerPoint</Application>
  <PresentationFormat>Экран (4:3)</PresentationFormat>
  <Paragraphs>58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Экологическая игра-викторина «ЛЕС – НАШЕ БОГАТСТВО»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Экологическая игра-викторина «В гостях у леса»</dc:title>
  <dc:creator>qew1</dc:creator>
  <cp:lastModifiedBy>Админ</cp:lastModifiedBy>
  <cp:revision>15</cp:revision>
  <dcterms:created xsi:type="dcterms:W3CDTF">2014-06-18T01:35:37Z</dcterms:created>
  <dcterms:modified xsi:type="dcterms:W3CDTF">2019-05-08T05:08:59Z</dcterms:modified>
</cp:coreProperties>
</file>