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7" r:id="rId1"/>
  </p:sldMasterIdLst>
  <p:notesMasterIdLst>
    <p:notesMasterId r:id="rId9"/>
  </p:notesMasterIdLst>
  <p:sldIdLst>
    <p:sldId id="285" r:id="rId2"/>
    <p:sldId id="257" r:id="rId3"/>
    <p:sldId id="283" r:id="rId4"/>
    <p:sldId id="260" r:id="rId5"/>
    <p:sldId id="282" r:id="rId6"/>
    <p:sldId id="289" r:id="rId7"/>
    <p:sldId id="30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87" autoAdjust="0"/>
    <p:restoredTop sz="86437" autoAdjust="0"/>
  </p:normalViewPr>
  <p:slideViewPr>
    <p:cSldViewPr snapToGrid="0" showGuides="1">
      <p:cViewPr varScale="1">
        <p:scale>
          <a:sx n="100" d="100"/>
          <a:sy n="100" d="100"/>
        </p:scale>
        <p:origin x="-744" y="-96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927BE-786D-4ECB-8B56-26F8892CC58F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4EE03-B1FB-473A-A1E8-C8B487934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170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7620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1624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3948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481450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8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7874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387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062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604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204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7868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705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7970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566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019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2216E-B106-4E48-9A38-D9D2C50AC47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3CEF8F-EF3F-40A0-B678-4FF557862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103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nidym.school@yandex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266700"/>
            <a:ext cx="9239250" cy="166370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atin typeface="Arial Black" pitchFamily="34" charset="0"/>
              </a:rPr>
              <a:t>ПРОЕКТ: </a:t>
            </a:r>
            <a:br>
              <a:rPr lang="ru-RU" sz="4000" b="1" i="1" dirty="0" smtClean="0">
                <a:latin typeface="Arial Black" pitchFamily="34" charset="0"/>
              </a:rPr>
            </a:br>
            <a:r>
              <a:rPr lang="ru-RU" sz="4000" b="1" i="1" dirty="0" smtClean="0"/>
              <a:t>«</a:t>
            </a:r>
            <a:r>
              <a:rPr lang="ru-RU" sz="4000" b="1" i="1" dirty="0" smtClean="0"/>
              <a:t>Мозаика культур — одна страна»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i="1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4546" y="181754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«Нидымская основная школа-детский сад» Эвенкийского муниципального района Красноярского края.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763838"/>
            <a:ext cx="9037638" cy="3269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468" y="307459"/>
            <a:ext cx="53944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chemeClr val="accent1"/>
                </a:solidFill>
                <a:latin typeface="Arial Black" pitchFamily="34" charset="0"/>
                <a:ea typeface="+mj-ea"/>
                <a:cs typeface="+mj-cs"/>
              </a:rPr>
              <a:t>Общие сведения: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7012" y="1034099"/>
            <a:ext cx="90723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Наименование образовательной организации: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«Нидымская основная школа-детский сад» Эвенкийского муниципального района Красноярского края.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нахождения: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648571, Россия, Красноярский край, Эвенкийский муниципальный район, п. Нидым, переулок им. Т.Ф.Чапогира, д. 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Bahnschrift SemiLight SemiConde" pitchFamily="34" charset="0"/>
            </a:endParaRPr>
          </a:p>
        </p:txBody>
      </p:sp>
      <p:pic>
        <p:nvPicPr>
          <p:cNvPr id="8194" name="Picture 2" descr="G:\логотип\logotip2.jpg"/>
          <p:cNvPicPr>
            <a:picLocks noChangeAspect="1" noChangeArrowheads="1"/>
          </p:cNvPicPr>
          <p:nvPr/>
        </p:nvPicPr>
        <p:blipFill>
          <a:blip r:embed="rId2"/>
          <a:srcRect l="12216" t="11903" r="11788" b="30919"/>
          <a:stretch>
            <a:fillRect/>
          </a:stretch>
        </p:blipFill>
        <p:spPr bwMode="auto">
          <a:xfrm>
            <a:off x="5535252" y="2831001"/>
            <a:ext cx="3757188" cy="2826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61820" y="2930009"/>
            <a:ext cx="5004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Сайт учреждения: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https://nidym-school.3535.ru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515" y="3425309"/>
            <a:ext cx="5079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Сообщество в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vk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https://vk.com/public212554862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990" y="3987284"/>
            <a:ext cx="3540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Субъект РФ: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Красноярский край.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972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27253" y="1949478"/>
            <a:ext cx="49501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Андриенко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Снежана Витальевна,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03.09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.1990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Директор МКОУ НОШ-ДС ЭМР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01.09.2016г.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 (950) 427 – 23 – 05,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(391) 703- 47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-26,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nidym.school@yandex.ru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5318" y="297934"/>
            <a:ext cx="52068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chemeClr val="accent1"/>
                </a:solidFill>
                <a:latin typeface="Arial Black" pitchFamily="34" charset="0"/>
                <a:ea typeface="+mj-ea"/>
                <a:cs typeface="+mj-cs"/>
              </a:rPr>
              <a:t>Личные данные: </a:t>
            </a:r>
          </a:p>
        </p:txBody>
      </p:sp>
      <p:pic>
        <p:nvPicPr>
          <p:cNvPr id="2050" name="Picture 2" descr="C:\Users\Школа Нидым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3748" y="1238250"/>
            <a:ext cx="3785902" cy="425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4094" y="931281"/>
            <a:ext cx="86805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учеников общероссийской гражданской идентичности, патриотизма и уважения к этнокультурному многообразию России;</a:t>
            </a: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единого образовательного пространства для успешной социализации учеников разных национальностей.</a:t>
            </a:r>
          </a:p>
          <a:p>
            <a:pPr lvl="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Внедрить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этнокультурный компонент в урочную и внеурочную деятельность.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Профилактировать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проявления ксенофобии и межэтнических конфликтов в школе.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   Создать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систему интеграции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детей-инофонов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Вовлечь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родителей в межкультурный диалог образовательного учреждения.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25919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87727" y="3262817"/>
            <a:ext cx="896311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Целевая аудитория: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Ученики, педагоги, родители, представители диаспор.</a:t>
            </a:r>
          </a:p>
          <a:p>
            <a:pPr lvl="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Мониторинг: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Анализ национального состава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образовательного комплекса.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Кадры: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Обучение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работе в поликультурных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классах и группах.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9750" y="19556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призван продемонстрировать уникальность каждого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искусство,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образование, традиции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обычаи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укрепление межкультурного диалога и сохранение культурного наследия народов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России.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984" y="280657"/>
            <a:ext cx="9120370" cy="589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НОШ-ДС ЭМР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представляет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образовательное учреждение, в котором реализуются образовательные программы дошкольного образования, начального общего образования, основного общего образования, и дополнительные общеобразовательные общеразвивающие программы.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НОШ-ДС ЭМР осуществляется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программ дошкольного и общего образования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необходимое условие для непрерывного образования. В школе обучаются дети с ОВЗ, образование которых является одним из основных и неотъемлемых условий их успешной социализации, обеспечения их полноценного участия в жизни общества. Работа с такими детьми организуется через реализацию адаптированных образовательных программ и построение индивидуальных учебных маршрутов.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Наше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сегодня: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обучающихся–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классов.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– 1 разновозрастная группа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педагогов.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506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EE41958-7E18-4448-B134-70A5E399551A}"/>
              </a:ext>
            </a:extLst>
          </p:cNvPr>
          <p:cNvSpPr txBox="1"/>
          <p:nvPr/>
        </p:nvSpPr>
        <p:spPr>
          <a:xfrm>
            <a:off x="2157984" y="2967335"/>
            <a:ext cx="85222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501" y="374130"/>
            <a:ext cx="90963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chemeClr val="accent2">
                    <a:lumMod val="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Arial Black" pitchFamily="34" charset="0"/>
                <a:cs typeface="Arial" pitchFamily="34" charset="0"/>
              </a:rPr>
              <a:t>ВСЕ ВМЕСТЕ, РАЗВИВАЯ ИНТЕРЕС В ВОСПИТАННИКАХ И УЧЕНИКАХ И УГЛУБЛЯЯ ЕГО В ПЕДАГОГАХ, МЫ БУДЕМ СТРОИТЬ ДОСТОЙНОЕ </a:t>
            </a:r>
            <a:r>
              <a:rPr lang="ru-RU" sz="2800" b="1" cap="all" dirty="0" smtClean="0">
                <a:solidFill>
                  <a:schemeClr val="accent2">
                    <a:lumMod val="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Arial Black" pitchFamily="34" charset="0"/>
                <a:cs typeface="Arial" pitchFamily="34" charset="0"/>
              </a:rPr>
              <a:t>БУДУЩЕЕ НАШЕЙ МНОГОНАЦИОНАЛЬНОЙ СТРАНЫ!!!</a:t>
            </a:r>
            <a:endParaRPr lang="ru-RU" sz="2800" b="1" cap="all" dirty="0">
              <a:solidFill>
                <a:schemeClr val="accent2">
                  <a:lumMod val="50000"/>
                </a:schemeClr>
              </a:solidFill>
              <a:effectLst>
                <a:reflection blurRad="12700" stA="48000" endA="300" endPos="55000" dir="5400000" sy="-90000" algn="bl" rotWithShape="0"/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6" name="Рисунок 5" descr="F:\СДЕЛАТЬ\дела по месяцам\08 август\15.08 1_мой конкурс\IMG_20260213_163122_020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1512" y="2884967"/>
            <a:ext cx="6098063" cy="3458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106153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957</TotalTime>
  <Words>390</Words>
  <Application>Microsoft Office PowerPoint</Application>
  <PresentationFormat>Произвольный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ПРОЕКТ:  «Мозаика культур — одна страна»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п.Нидым Школа</cp:lastModifiedBy>
  <cp:revision>75</cp:revision>
  <dcterms:created xsi:type="dcterms:W3CDTF">2024-03-04T14:35:44Z</dcterms:created>
  <dcterms:modified xsi:type="dcterms:W3CDTF">2026-08-13T09:51:09Z</dcterms:modified>
</cp:coreProperties>
</file>